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78" r:id="rId13"/>
    <p:sldId id="277" r:id="rId14"/>
    <p:sldId id="283" r:id="rId15"/>
    <p:sldId id="282" r:id="rId16"/>
    <p:sldId id="279" r:id="rId17"/>
    <p:sldId id="281" r:id="rId18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46" autoAdjust="0"/>
  </p:normalViewPr>
  <p:slideViewPr>
    <p:cSldViewPr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08/01/2021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endParaRPr lang="fr-CH" dirty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/>
              <a:t>Inserire</a:t>
            </a:r>
            <a:r>
              <a:rPr lang="fr-CH" dirty="0"/>
              <a:t> 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r>
              <a:rPr lang="fr-CH" dirty="0"/>
              <a:t> se </a:t>
            </a:r>
            <a:r>
              <a:rPr lang="fr-CH" dirty="0" err="1"/>
              <a:t>disponibile</a:t>
            </a:r>
            <a:endParaRPr lang="fr-CH" dirty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Game Development</a:t>
            </a:r>
            <a:br>
              <a:rPr lang="it-IT" dirty="0"/>
            </a:br>
            <a:r>
              <a:rPr lang="it-IT" sz="3200" dirty="0"/>
              <a:t>AK Runner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Aleksandar Stojkovski</a:t>
            </a:r>
          </a:p>
          <a:p>
            <a:r>
              <a:rPr lang="it-IT" dirty="0"/>
              <a:t>Kenan </a:t>
            </a:r>
            <a:r>
              <a:rPr lang="it-IT" dirty="0" err="1"/>
              <a:t>Kasumovic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Ingegneria Informatica</a:t>
            </a:r>
          </a:p>
          <a:p>
            <a:r>
              <a:rPr lang="it-IT" dirty="0"/>
              <a:t>(Informatica PAP)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 dirty="0"/>
              <a:t>M-I5170Z.1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 dirty="0"/>
              <a:t>2020/2021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Paoliello</a:t>
            </a:r>
            <a:endParaRPr lang="it-IT" dirty="0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IT" dirty="0"/>
              <a:t>15.01.2021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AFB524-2C12-4A9C-986D-455B28A4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697597" cy="2075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6A8D7E-39A0-4812-9145-86C8E612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132856"/>
            <a:ext cx="3697597" cy="20753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FE3DBD1-6F50-4AA9-9282-69FBE10DF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6" y="4437112"/>
            <a:ext cx="3697597" cy="2077010"/>
          </a:xfrm>
          <a:prstGeom prst="rect">
            <a:avLst/>
          </a:prstGeom>
        </p:spPr>
      </p:pic>
      <p:sp>
        <p:nvSpPr>
          <p:cNvPr id="14" name="Segnaposto testo 1">
            <a:extLst>
              <a:ext uri="{FF2B5EF4-FFF2-40B4-BE49-F238E27FC236}">
                <a16:creationId xmlns:a16="http://schemas.microsoft.com/office/drawing/2014/main" id="{35BE6018-0FDF-4874-B388-7401BA066F46}"/>
              </a:ext>
            </a:extLst>
          </p:cNvPr>
          <p:cNvSpPr txBox="1">
            <a:spLocks/>
          </p:cNvSpPr>
          <p:nvPr/>
        </p:nvSpPr>
        <p:spPr>
          <a:xfrm>
            <a:off x="4379653" y="4437112"/>
            <a:ext cx="2999147" cy="7928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… e molte altre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/>
              <a:t>Feature richieste</a:t>
            </a:r>
            <a:endParaRPr lang="en-US" sz="280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309911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686290" y="3068960"/>
            <a:ext cx="3771419" cy="720080"/>
          </a:xfrm>
        </p:spPr>
        <p:txBody>
          <a:bodyPr/>
          <a:lstStyle/>
          <a:p>
            <a:r>
              <a:rPr lang="it-IT" sz="4800" dirty="0"/>
              <a:t>Feature extra</a:t>
            </a:r>
          </a:p>
        </p:txBody>
      </p:sp>
    </p:spTree>
    <p:extLst>
      <p:ext uri="{BB962C8B-B14F-4D97-AF65-F5344CB8AC3E}">
        <p14:creationId xmlns:p14="http://schemas.microsoft.com/office/powerpoint/2010/main" val="412286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 dirty="0"/>
              <a:t>Feature extra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Shop, Ranking, Settings, Easter Egg, Instructions, Credits,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Effetti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Speciali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Sono state implementate ulteriori feature non richieste per rendere l’esperienza di gioco ancora più coinvolgente: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Ranking, top 5 migliori risultati (suddivisi per mappa e ordinati per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Impostazioni (audio, video, mappe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Easter</a:t>
            </a:r>
            <a:r>
              <a:rPr lang="it-IT" sz="1600" dirty="0"/>
              <a:t> </a:t>
            </a:r>
            <a:r>
              <a:rPr lang="it-IT" sz="1600" dirty="0" err="1"/>
              <a:t>Egg</a:t>
            </a:r>
            <a:r>
              <a:rPr lang="it-IT" sz="1600" dirty="0"/>
              <a:t> (… ve lo lasciamo scovare, ci siamo sbizzarriti </a:t>
            </a:r>
            <a:r>
              <a:rPr lang="it-IT" sz="1600" dirty="0">
                <a:sym typeface="Wingdings" panose="05000000000000000000" pitchFamily="2" charset="2"/>
              </a:rPr>
              <a:t>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Istruzioni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Credits (titoli di coda)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Effetti speciali (fuochi d’artificio, e altro)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8342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1590981" y="2672916"/>
            <a:ext cx="5962038" cy="1512168"/>
          </a:xfrm>
        </p:spPr>
        <p:txBody>
          <a:bodyPr/>
          <a:lstStyle/>
          <a:p>
            <a:pPr algn="ctr"/>
            <a:r>
              <a:rPr lang="it-IT" sz="4800" dirty="0"/>
              <a:t>Problemi noti e</a:t>
            </a:r>
            <a:br>
              <a:rPr lang="it-IT" sz="4800" dirty="0"/>
            </a:br>
            <a:r>
              <a:rPr lang="it-IT" sz="4800" dirty="0"/>
              <a:t>migliorie per il futuro</a:t>
            </a:r>
          </a:p>
        </p:txBody>
      </p:sp>
    </p:spTree>
    <p:extLst>
      <p:ext uri="{BB962C8B-B14F-4D97-AF65-F5344CB8AC3E}">
        <p14:creationId xmlns:p14="http://schemas.microsoft.com/office/powerpoint/2010/main" val="280863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Problemi</a:t>
            </a:r>
            <a:r>
              <a:rPr lang="en-US" sz="2800" dirty="0"/>
              <a:t> </a:t>
            </a:r>
            <a:r>
              <a:rPr lang="en-US" sz="2800" dirty="0" err="1"/>
              <a:t>noti</a:t>
            </a:r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migliorie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per il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futuro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elencare alcuni dei problemi noti e delle possibili migliorie da implementare: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Startup dell’applicazione molto lento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non ottimizzata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Miglioramento delle textures e delle animazioni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di elementi nello shop (es. </a:t>
            </a:r>
            <a:r>
              <a:rPr lang="it-IT" sz="1600" dirty="0" err="1"/>
              <a:t>skins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ad un controller (es. PS4, Xbox)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37353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224989" y="2645913"/>
            <a:ext cx="4694022" cy="1566174"/>
          </a:xfrm>
        </p:spPr>
        <p:txBody>
          <a:bodyPr/>
          <a:lstStyle/>
          <a:p>
            <a:pPr algn="ctr"/>
            <a:r>
              <a:rPr lang="it-IT" sz="4800" dirty="0"/>
              <a:t>Implementazioni</a:t>
            </a:r>
          </a:p>
          <a:p>
            <a:pPr algn="ctr"/>
            <a:r>
              <a:rPr lang="it-IT" sz="4800" dirty="0"/>
              <a:t>interessanti</a:t>
            </a:r>
          </a:p>
        </p:txBody>
      </p:sp>
    </p:spTree>
    <p:extLst>
      <p:ext uri="{BB962C8B-B14F-4D97-AF65-F5344CB8AC3E}">
        <p14:creationId xmlns:p14="http://schemas.microsoft.com/office/powerpoint/2010/main" val="138438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D903174-18AE-48CA-B3D7-8FEFC874CEC0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Gestione</a:t>
            </a:r>
            <a:r>
              <a:rPr lang="en-US" sz="2800" dirty="0"/>
              <a:t> del ranking</a:t>
            </a:r>
          </a:p>
          <a:p>
            <a:pPr marL="0" indent="0"/>
            <a:endParaRPr lang="en-US" sz="2800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8F8205-45C6-421C-8E21-4605AF78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6951" r="4996" b="6951"/>
          <a:stretch/>
        </p:blipFill>
        <p:spPr>
          <a:xfrm>
            <a:off x="1154302" y="1484784"/>
            <a:ext cx="6835395" cy="50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3485129" y="2960948"/>
            <a:ext cx="2173742" cy="936104"/>
          </a:xfrm>
        </p:spPr>
        <p:txBody>
          <a:bodyPr/>
          <a:lstStyle/>
          <a:p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960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323528" y="2314972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Idea iniziale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richieste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extra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Problemi noti e migliorie per il futuro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Implementazioni interessanti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Idea Iniziale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Tipologia</a:t>
            </a:r>
            <a:r>
              <a:rPr lang="it-IT" sz="1600" dirty="0"/>
              <a:t>: </a:t>
            </a:r>
            <a:r>
              <a:rPr lang="it-IT" sz="1600" dirty="0" err="1"/>
              <a:t>Endless</a:t>
            </a:r>
            <a:r>
              <a:rPr lang="it-IT" sz="1600" dirty="0"/>
              <a:t>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Ispirazione</a:t>
            </a:r>
            <a:r>
              <a:rPr lang="it-IT" sz="1600" dirty="0"/>
              <a:t>: giochi mobile Temple </a:t>
            </a:r>
            <a:r>
              <a:rPr lang="it-IT" sz="1600" dirty="0" err="1"/>
              <a:t>Run</a:t>
            </a:r>
            <a:r>
              <a:rPr lang="it-IT" sz="1600" dirty="0"/>
              <a:t> e </a:t>
            </a:r>
            <a:r>
              <a:rPr lang="it-IT" sz="1600" dirty="0" err="1"/>
              <a:t>Subway</a:t>
            </a:r>
            <a:r>
              <a:rPr lang="it-IT" sz="1600" dirty="0"/>
              <a:t> Surfers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Obiettivo</a:t>
            </a:r>
            <a:r>
              <a:rPr lang="it-IT" sz="1600" dirty="0"/>
              <a:t>: correre il più lontano possibile, e </a:t>
            </a:r>
            <a:r>
              <a:rPr lang="it-IT" sz="1600" dirty="0" err="1"/>
              <a:t>raccimulare</a:t>
            </a:r>
            <a:r>
              <a:rPr lang="it-IT" sz="1600" dirty="0"/>
              <a:t> il maggior numero di monete da poter utilizzare per potenziamenti e mappe.</a:t>
            </a:r>
          </a:p>
        </p:txBody>
      </p:sp>
      <p:pic>
        <p:nvPicPr>
          <p:cNvPr id="1030" name="Picture 6" descr="SYBO Games testing major Subway Surfers update as standalone game - Game  World Observer">
            <a:extLst>
              <a:ext uri="{FF2B5EF4-FFF2-40B4-BE49-F238E27FC236}">
                <a16:creationId xmlns:a16="http://schemas.microsoft.com/office/drawing/2014/main" id="{8D5D6AB2-1418-40A9-8409-DB4F9C2C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le Run for Android to be announced via Facebook - SlashGear">
            <a:extLst>
              <a:ext uri="{FF2B5EF4-FFF2-40B4-BE49-F238E27FC236}">
                <a16:creationId xmlns:a16="http://schemas.microsoft.com/office/drawing/2014/main" id="{A1F028CB-4930-4227-933E-EE7F5C7E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CB4DCD-3E07-4826-A959-E3189A7CB8C5}"/>
              </a:ext>
            </a:extLst>
          </p:cNvPr>
          <p:cNvSpPr txBox="1"/>
          <p:nvPr/>
        </p:nvSpPr>
        <p:spPr>
          <a:xfrm>
            <a:off x="1261108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Temple Run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A954A-174E-4C02-9B55-E138BBBAB6D4}"/>
              </a:ext>
            </a:extLst>
          </p:cNvPr>
          <p:cNvSpPr txBox="1"/>
          <p:nvPr/>
        </p:nvSpPr>
        <p:spPr>
          <a:xfrm>
            <a:off x="5422281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Subway Surfers</a:t>
            </a:r>
          </a:p>
        </p:txBody>
      </p:sp>
      <p:pic>
        <p:nvPicPr>
          <p:cNvPr id="1026" name="Picture 2" descr="TEMPLE RUN 2 - Spiele Temple Run 2 auf SpielYeti">
            <a:extLst>
              <a:ext uri="{FF2B5EF4-FFF2-40B4-BE49-F238E27FC236}">
                <a16:creationId xmlns:a16="http://schemas.microsoft.com/office/drawing/2014/main" id="{0F86B462-F5C1-42CE-9149-AFCC4837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36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way Surfers: Amazon.it: Appstore per Android">
            <a:extLst>
              <a:ext uri="{FF2B5EF4-FFF2-40B4-BE49-F238E27FC236}">
                <a16:creationId xmlns:a16="http://schemas.microsoft.com/office/drawing/2014/main" id="{A52C4E98-A1D4-41BE-B335-6C0BE00C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50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Grafica</a:t>
            </a:r>
            <a:r>
              <a:rPr lang="en-US" sz="1600" dirty="0"/>
              <a:t> 3D, Materials, Textures, Number of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first/third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Scene graph transformations, Game over / victory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and dynamic objects, interactions among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effects,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20454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  <a:endParaRPr lang="en-US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8A0E0-EBD7-48EC-99E1-5A23200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47" y="2021876"/>
            <a:ext cx="3616177" cy="20162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74" y="4365104"/>
            <a:ext cx="3613345" cy="2016224"/>
          </a:xfrm>
          <a:prstGeom prst="rect">
            <a:avLst/>
          </a:prstGeom>
        </p:spPr>
      </p:pic>
      <p:sp>
        <p:nvSpPr>
          <p:cNvPr id="15" name="Segnaposto testo 1">
            <a:extLst>
              <a:ext uri="{FF2B5EF4-FFF2-40B4-BE49-F238E27FC236}">
                <a16:creationId xmlns:a16="http://schemas.microsoft.com/office/drawing/2014/main" id="{14CB35E9-E0F8-45C6-8AA8-22BE669804D9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Fonti degli asset: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Character</a:t>
            </a:r>
            <a:r>
              <a:rPr lang="it-IT" sz="1600" dirty="0"/>
              <a:t>: Adobe </a:t>
            </a:r>
            <a:r>
              <a:rPr lang="it-IT" sz="1600" dirty="0" err="1"/>
              <a:t>Mixamo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Componenti Mappe: </a:t>
            </a:r>
            <a:r>
              <a:rPr lang="it-IT" sz="1600" dirty="0" err="1"/>
              <a:t>Unity</a:t>
            </a:r>
            <a:r>
              <a:rPr lang="it-IT" sz="1600" dirty="0"/>
              <a:t> Asset Store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Altre Componenti</a:t>
            </a:r>
            <a:r>
              <a:rPr lang="it-IT" sz="1600" dirty="0"/>
              <a:t>: create ad hoc. (Blender)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Special 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endParaRPr lang="it-IT" sz="3000" dirty="0"/>
          </a:p>
        </p:txBody>
      </p:sp>
      <p:sp>
        <p:nvSpPr>
          <p:cNvPr id="18" name="Segnaposto testo 1">
            <a:extLst>
              <a:ext uri="{FF2B5EF4-FFF2-40B4-BE49-F238E27FC236}">
                <a16:creationId xmlns:a16="http://schemas.microsoft.com/office/drawing/2014/main" id="{D8CB780D-2C51-42B4-A45E-41126DA43119}"/>
              </a:ext>
            </a:extLst>
          </p:cNvPr>
          <p:cNvSpPr txBox="1">
            <a:spLocks/>
          </p:cNvSpPr>
          <p:nvPr/>
        </p:nvSpPr>
        <p:spPr>
          <a:xfrm>
            <a:off x="355088" y="443924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Numero di livelli: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 livello di default (</a:t>
            </a:r>
            <a:r>
              <a:rPr lang="it-IT" sz="1600" dirty="0" err="1"/>
              <a:t>Desert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Un’ulteriore livello acquistabile (Street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FC05CA-DF59-4E78-9C68-E9FF802C7569}"/>
              </a:ext>
            </a:extLst>
          </p:cNvPr>
          <p:cNvSpPr txBox="1"/>
          <p:nvPr/>
        </p:nvSpPr>
        <p:spPr>
          <a:xfrm>
            <a:off x="5730787" y="4017161"/>
            <a:ext cx="169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default: Desert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BDC19-4E6E-4E49-85CE-2B76CF39D37D}"/>
              </a:ext>
            </a:extLst>
          </p:cNvPr>
          <p:cNvSpPr txBox="1"/>
          <p:nvPr/>
        </p:nvSpPr>
        <p:spPr>
          <a:xfrm>
            <a:off x="5595775" y="6381328"/>
            <a:ext cx="196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</a:t>
            </a:r>
            <a:r>
              <a:rPr lang="en-US" sz="1200" i="1" dirty="0" err="1"/>
              <a:t>acquistabile</a:t>
            </a:r>
            <a:r>
              <a:rPr lang="en-US" sz="1200" i="1" dirty="0"/>
              <a:t>: Street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6312C3-967C-445A-B4EB-8232246A4D0B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Grafica 3D,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Materials, Textures, Number of levels </a:t>
            </a:r>
          </a:p>
        </p:txBody>
      </p:sp>
    </p:spTree>
    <p:extLst>
      <p:ext uri="{BB962C8B-B14F-4D97-AF65-F5344CB8AC3E}">
        <p14:creationId xmlns:p14="http://schemas.microsoft.com/office/powerpoint/2010/main" val="1275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3" y="1988840"/>
            <a:ext cx="3613345" cy="20162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B33037-0295-445E-8616-1B1B7090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1" y="1988840"/>
            <a:ext cx="3613345" cy="20174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2303B2-B0A1-4EF5-860C-95365C8579BE}"/>
              </a:ext>
            </a:extLst>
          </p:cNvPr>
          <p:cNvSpPr txBox="1"/>
          <p:nvPr/>
        </p:nvSpPr>
        <p:spPr>
          <a:xfrm>
            <a:off x="1927090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First Person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574743-4A7E-46AE-B47E-9B6EC189079F}"/>
              </a:ext>
            </a:extLst>
          </p:cNvPr>
          <p:cNvSpPr txBox="1"/>
          <p:nvPr/>
        </p:nvSpPr>
        <p:spPr>
          <a:xfrm>
            <a:off x="6005252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Third Person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9B25D4-CF28-4979-B33D-6F682A43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55" y="4365104"/>
            <a:ext cx="3613345" cy="20256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6E1A1A-757B-4D69-B3B1-42691AE1EBD6}"/>
              </a:ext>
            </a:extLst>
          </p:cNvPr>
          <p:cNvSpPr txBox="1"/>
          <p:nvPr/>
        </p:nvSpPr>
        <p:spPr>
          <a:xfrm>
            <a:off x="5838814" y="6390724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Other Angle</a:t>
            </a:r>
          </a:p>
        </p:txBody>
      </p:sp>
      <p:sp>
        <p:nvSpPr>
          <p:cNvPr id="16" name="Segnaposto testo 1">
            <a:extLst>
              <a:ext uri="{FF2B5EF4-FFF2-40B4-BE49-F238E27FC236}">
                <a16:creationId xmlns:a16="http://schemas.microsoft.com/office/drawing/2014/main" id="{62034337-1475-40C4-BED4-78D7790E6BFD}"/>
              </a:ext>
            </a:extLst>
          </p:cNvPr>
          <p:cNvSpPr txBox="1">
            <a:spLocks/>
          </p:cNvSpPr>
          <p:nvPr/>
        </p:nvSpPr>
        <p:spPr>
          <a:xfrm>
            <a:off x="627711" y="4543487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Possibilità di cambiare la visuale</a:t>
            </a:r>
            <a:br>
              <a:rPr lang="it-IT" sz="1600" dirty="0"/>
            </a:br>
            <a:r>
              <a:rPr lang="it-IT" sz="1600" dirty="0"/>
              <a:t>a </a:t>
            </a:r>
            <a:r>
              <a:rPr lang="it-IT" sz="1600" dirty="0" err="1"/>
              <a:t>runtime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 camere differenti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C55E1D-3B38-4A35-AEE2-15A2797CA5A5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Switch first/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third</a:t>
            </a:r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person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5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A4DDEA-C0B6-4704-B7EE-1F290047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588"/>
            <a:ext cx="3582644" cy="20028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4553E-76A9-4343-8216-A3A3D1C6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352787"/>
            <a:ext cx="3582644" cy="20084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774370-0161-4214-B0B3-218C6BDE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625" y="4581128"/>
            <a:ext cx="3564678" cy="19967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AE16DF-2635-4F4B-A3FF-36E73AB07AA3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Scene graph transformations, Game over / victory screen</a:t>
            </a:r>
          </a:p>
        </p:txBody>
      </p:sp>
    </p:spTree>
    <p:extLst>
      <p:ext uri="{BB962C8B-B14F-4D97-AF65-F5344CB8AC3E}">
        <p14:creationId xmlns:p14="http://schemas.microsoft.com/office/powerpoint/2010/main" val="32936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88AA09-939C-4FB6-80B8-2DB11E4E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1" y="2546521"/>
            <a:ext cx="3694986" cy="20778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82D333-14E5-410B-BDCF-D88CEA29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16" y="2546522"/>
            <a:ext cx="3694984" cy="207788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703D48-FE3E-499E-B02E-CEAAC28F4F09}"/>
              </a:ext>
            </a:extLst>
          </p:cNvPr>
          <p:cNvSpPr txBox="1"/>
          <p:nvPr/>
        </p:nvSpPr>
        <p:spPr>
          <a:xfrm>
            <a:off x="1353591" y="4648826"/>
            <a:ext cx="1806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ostacoli</a:t>
            </a:r>
            <a:endParaRPr lang="en-US" sz="1200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ED1582-3093-44C6-A4C5-D430B664F427}"/>
              </a:ext>
            </a:extLst>
          </p:cNvPr>
          <p:cNvSpPr txBox="1"/>
          <p:nvPr/>
        </p:nvSpPr>
        <p:spPr>
          <a:xfrm>
            <a:off x="5421665" y="4626637"/>
            <a:ext cx="180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monete</a:t>
            </a:r>
            <a:endParaRPr lang="en-US" sz="12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3B4CCD-3AA3-4EA9-B925-4B8C10723438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Static and dynamic objects, interactions among objects</a:t>
            </a:r>
          </a:p>
        </p:txBody>
      </p:sp>
    </p:spTree>
    <p:extLst>
      <p:ext uri="{BB962C8B-B14F-4D97-AF65-F5344CB8AC3E}">
        <p14:creationId xmlns:p14="http://schemas.microsoft.com/office/powerpoint/2010/main" val="16787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6401DB1C-29B1-4C5F-8921-21F65A2DDFE7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curare particolarmente l’aspetto sonoro del gioco: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Musica di background (21 canzoncine differenti riprodotte casualmente)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salto (5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scivolata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corsa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di collisione (4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raccolta monete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bottoni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Altri suoni: suono fuochi d’artificio, countdown ecc.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18389A-9FD4-4391-BAAE-E4491303C2C6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Audio effects</a:t>
            </a:r>
          </a:p>
        </p:txBody>
      </p:sp>
    </p:spTree>
    <p:extLst>
      <p:ext uri="{BB962C8B-B14F-4D97-AF65-F5344CB8AC3E}">
        <p14:creationId xmlns:p14="http://schemas.microsoft.com/office/powerpoint/2010/main" val="18308699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127</TotalTime>
  <Words>495</Words>
  <Application>Microsoft Office PowerPoint</Application>
  <PresentationFormat>Presentazione su schermo (4:3)</PresentationFormat>
  <Paragraphs>109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PPT_StudentKit_DTI</vt:lpstr>
      <vt:lpstr>Game Development AK Runner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Aleksandar</cp:lastModifiedBy>
  <cp:revision>20</cp:revision>
  <cp:lastPrinted>2012-05-23T12:47:14Z</cp:lastPrinted>
  <dcterms:created xsi:type="dcterms:W3CDTF">2012-06-06T06:29:02Z</dcterms:created>
  <dcterms:modified xsi:type="dcterms:W3CDTF">2021-01-08T14:30:02Z</dcterms:modified>
</cp:coreProperties>
</file>